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4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89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2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1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1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C6B53-277F-224D-89B7-E54B8A828E76}" type="datetimeFigureOut">
              <a:rPr lang="en-US" smtClean="0"/>
              <a:t>16/01/19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3148-2EC0-594B-B498-A3CBC5C1D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792" y="1"/>
            <a:ext cx="8179408" cy="1223674"/>
          </a:xfrm>
        </p:spPr>
        <p:txBody>
          <a:bodyPr/>
          <a:lstStyle/>
          <a:p>
            <a:r>
              <a:rPr lang="ru-RU" dirty="0" smtClean="0"/>
              <a:t>Какой свидетель надежнее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631" y="1223675"/>
            <a:ext cx="8441211" cy="5405854"/>
          </a:xfrm>
        </p:spPr>
        <p:txBody>
          <a:bodyPr>
            <a:normAutofit fontScale="25000" lnSpcReduction="20000"/>
          </a:bodyPr>
          <a:lstStyle/>
          <a:p>
            <a:r>
              <a:rPr lang="ru-RU" dirty="0"/>
              <a:t> </a:t>
            </a:r>
            <a:endParaRPr lang="en-GB" dirty="0"/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1.  ВОПРОС: Скажите, пожалуйста, мисс А, вы были знакомы с погибшей, миссис Н?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ОТВЕТ:  В общем да.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ВОПРОС: Каков был характер ваших отношений?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smtClean="0">
                <a:solidFill>
                  <a:schemeClr val="tx1"/>
                </a:solidFill>
              </a:rPr>
              <a:t>ОТВЕТ:  </a:t>
            </a:r>
            <a:r>
              <a:rPr lang="ru-RU" sz="7200" dirty="0">
                <a:solidFill>
                  <a:schemeClr val="tx1"/>
                </a:solidFill>
              </a:rPr>
              <a:t>Ну, мы, э</a:t>
            </a:r>
            <a:r>
              <a:rPr lang="en-US" sz="7200" dirty="0">
                <a:solidFill>
                  <a:schemeClr val="tx1"/>
                </a:solidFill>
              </a:rPr>
              <a:t>-</a:t>
            </a:r>
            <a:r>
              <a:rPr lang="ru-RU" sz="7200" dirty="0">
                <a:solidFill>
                  <a:schemeClr val="tx1"/>
                </a:solidFill>
              </a:rPr>
              <a:t>э-э, , очень….очень дружили. </a:t>
            </a:r>
            <a:r>
              <a:rPr lang="ru-RU" sz="7200" dirty="0" err="1">
                <a:solidFill>
                  <a:schemeClr val="tx1"/>
                </a:solidFill>
              </a:rPr>
              <a:t>M</a:t>
            </a:r>
            <a:r>
              <a:rPr lang="ru-RU" sz="7200" dirty="0">
                <a:solidFill>
                  <a:schemeClr val="tx1"/>
                </a:solidFill>
              </a:rPr>
              <a:t>-м-м, она даже была для меня, ну, прямо как мать, что ли.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----------------------------------------------------------------------------------------------------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2. ВОПРОС: Скажите, пожалуйста, мисс А, вы были знакомы с погибшей, миссис Н?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ОТВЕТ:  Да, была.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ВОПРОС: Каков был характер ваших отношений?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 </a:t>
            </a:r>
            <a:endParaRPr lang="en-GB" sz="7200" dirty="0">
              <a:solidFill>
                <a:schemeClr val="tx1"/>
              </a:solidFill>
            </a:endParaRPr>
          </a:p>
          <a:p>
            <a:pPr algn="l"/>
            <a:r>
              <a:rPr lang="ru-RU" sz="7200" dirty="0">
                <a:solidFill>
                  <a:schemeClr val="tx1"/>
                </a:solidFill>
              </a:rPr>
              <a:t>ОТВЕТ  Мы были близкими подругами. Она была мне вроде матери.</a:t>
            </a:r>
            <a:endParaRPr lang="en-GB" sz="7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Какой свидетель надежнее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Какой свидетель надежнее</dc:title>
  <dc:creator>Elena Cook</dc:creator>
  <cp:lastModifiedBy>Elena Cook</cp:lastModifiedBy>
  <cp:revision>1</cp:revision>
  <dcterms:created xsi:type="dcterms:W3CDTF">2019-01-16T18:55:47Z</dcterms:created>
  <dcterms:modified xsi:type="dcterms:W3CDTF">2019-01-16T18:58:49Z</dcterms:modified>
</cp:coreProperties>
</file>